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075" autoAdjust="0"/>
  </p:normalViewPr>
  <p:slideViewPr>
    <p:cSldViewPr snapToGrid="0" snapToObjects="1">
      <p:cViewPr>
        <p:scale>
          <a:sx n="100" d="100"/>
          <a:sy n="100" d="100"/>
        </p:scale>
        <p:origin x="-496" y="2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B0CF8-E999-4549-9968-F2F9FE109850}" type="datetimeFigureOut">
              <a:rPr lang="en-US" smtClean="0"/>
              <a:t>12/4/16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591274-1E36-B047-82A1-499AB9A77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Mining is slated to cease</a:t>
            </a:r>
            <a:r>
              <a:rPr lang="en-US" baseline="0" dirty="0" smtClean="0"/>
              <a:t> in 2021, with remediation done by 2026 so the land can be incorporated into the national park</a:t>
            </a:r>
          </a:p>
          <a:p>
            <a:endParaRPr lang="en-US" baseline="0" dirty="0" smtClean="0"/>
          </a:p>
          <a:p>
            <a:r>
              <a:rPr lang="en-US" baseline="0" dirty="0" smtClean="0"/>
              <a:t>Edible tissues of wild plants and animals that are traditionally hunted by and gathered by aboriginal people for sustenance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591274-1E36-B047-82A1-499AB9A770D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30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Radionuclides can sum (and given reasoning)</a:t>
            </a:r>
          </a:p>
          <a:p>
            <a:r>
              <a:rPr lang="en-US" dirty="0" smtClean="0"/>
              <a:t>Selected</a:t>
            </a:r>
            <a:r>
              <a:rPr lang="en-US" baseline="0" dirty="0" smtClean="0"/>
              <a:t> these 4 metals because we know that they have specific disease outcomes in large mammals, and can </a:t>
            </a:r>
            <a:r>
              <a:rPr lang="en-US" baseline="0" dirty="0" err="1" smtClean="0"/>
              <a:t>bioaccumulate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591274-1E36-B047-82A1-499AB9A770D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080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70C7-71E7-E444-930D-3A19E84CB0C5}" type="datetimeFigureOut">
              <a:rPr lang="en-US" smtClean="0"/>
              <a:pPr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42E3-89C6-134E-92F6-0CCFF59279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70C7-71E7-E444-930D-3A19E84CB0C5}" type="datetimeFigureOut">
              <a:rPr lang="en-US" smtClean="0"/>
              <a:pPr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42E3-89C6-134E-92F6-0CCFF59279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70C7-71E7-E444-930D-3A19E84CB0C5}" type="datetimeFigureOut">
              <a:rPr lang="en-US" smtClean="0"/>
              <a:pPr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42E3-89C6-134E-92F6-0CCFF59279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70C7-71E7-E444-930D-3A19E84CB0C5}" type="datetimeFigureOut">
              <a:rPr lang="en-US" smtClean="0"/>
              <a:pPr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42E3-89C6-134E-92F6-0CCFF59279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70C7-71E7-E444-930D-3A19E84CB0C5}" type="datetimeFigureOut">
              <a:rPr lang="en-US" smtClean="0"/>
              <a:pPr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42E3-89C6-134E-92F6-0CCFF59279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70C7-71E7-E444-930D-3A19E84CB0C5}" type="datetimeFigureOut">
              <a:rPr lang="en-US" smtClean="0"/>
              <a:pPr/>
              <a:t>12/4/16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42E3-89C6-134E-92F6-0CCFF59279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70C7-71E7-E444-930D-3A19E84CB0C5}" type="datetimeFigureOut">
              <a:rPr lang="en-US" smtClean="0"/>
              <a:pPr/>
              <a:t>12/4/16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42E3-89C6-134E-92F6-0CCFF59279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70C7-71E7-E444-930D-3A19E84CB0C5}" type="datetimeFigureOut">
              <a:rPr lang="en-US" smtClean="0"/>
              <a:pPr/>
              <a:t>12/4/16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42E3-89C6-134E-92F6-0CCFF59279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70C7-71E7-E444-930D-3A19E84CB0C5}" type="datetimeFigureOut">
              <a:rPr lang="en-US" smtClean="0"/>
              <a:pPr/>
              <a:t>12/4/16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42E3-89C6-134E-92F6-0CCFF59279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70C7-71E7-E444-930D-3A19E84CB0C5}" type="datetimeFigureOut">
              <a:rPr lang="en-US" smtClean="0"/>
              <a:pPr/>
              <a:t>12/4/16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42E3-89C6-134E-92F6-0CCFF59279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70C7-71E7-E444-930D-3A19E84CB0C5}" type="datetimeFigureOut">
              <a:rPr lang="en-US" smtClean="0"/>
              <a:pPr/>
              <a:t>12/4/16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42E3-89C6-134E-92F6-0CCFF59279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D70C7-71E7-E444-930D-3A19E84CB0C5}" type="datetimeFigureOut">
              <a:rPr lang="en-US" smtClean="0"/>
              <a:pPr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842E3-89C6-134E-92F6-0CCFF59279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9042" y="769597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do we know about </a:t>
            </a:r>
            <a:r>
              <a:rPr lang="en-US" b="1" u="sng" dirty="0" smtClean="0"/>
              <a:t>Metals </a:t>
            </a:r>
            <a:r>
              <a:rPr lang="en-US" dirty="0" smtClean="0"/>
              <a:t>and </a:t>
            </a:r>
            <a:r>
              <a:rPr lang="en-US" b="1" u="sng" dirty="0" smtClean="0"/>
              <a:t>Radionuclides</a:t>
            </a:r>
            <a:r>
              <a:rPr lang="en-US" dirty="0" smtClean="0"/>
              <a:t> coming from </a:t>
            </a:r>
            <a:br>
              <a:rPr lang="en-US" dirty="0" smtClean="0"/>
            </a:br>
            <a:r>
              <a:rPr lang="en-US" dirty="0" smtClean="0"/>
              <a:t>The Ranger Mine??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839013"/>
            <a:ext cx="9246183" cy="1752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Preston </a:t>
            </a:r>
            <a:r>
              <a:rPr lang="en-US" sz="2000" dirty="0" smtClean="0"/>
              <a:t>Phillips</a:t>
            </a:r>
            <a:r>
              <a:rPr lang="en-US" sz="2000" dirty="0" smtClean="0"/>
              <a:t>, </a:t>
            </a:r>
            <a:r>
              <a:rPr lang="en-US" sz="2000" dirty="0" smtClean="0"/>
              <a:t>Scott </a:t>
            </a:r>
            <a:r>
              <a:rPr lang="en-US" sz="2000" dirty="0" err="1" smtClean="0"/>
              <a:t>Braley</a:t>
            </a:r>
            <a:r>
              <a:rPr lang="en-US" sz="2000" dirty="0" smtClean="0"/>
              <a:t>, Chloe Stenkamp-Strahm</a:t>
            </a:r>
          </a:p>
          <a:p>
            <a:r>
              <a:rPr lang="en-US" sz="2000" dirty="0" smtClean="0"/>
              <a:t>R Programming, Fall 2016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426306" y="5127868"/>
            <a:ext cx="4325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Alligator </a:t>
            </a:r>
            <a:r>
              <a:rPr lang="en-US" sz="2400" dirty="0" smtClean="0"/>
              <a:t>Rivers </a:t>
            </a:r>
            <a:r>
              <a:rPr lang="en-US" sz="2400" dirty="0" smtClean="0"/>
              <a:t>Region, Australia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224" y="2239622"/>
            <a:ext cx="4444449" cy="283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278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Insert </a:t>
            </a:r>
            <a:r>
              <a:rPr lang="en-US" dirty="0" err="1" smtClean="0"/>
              <a:t>ggmap</a:t>
            </a:r>
            <a:r>
              <a:rPr lang="en-US" dirty="0" smtClean="0"/>
              <a:t>, zoomed in, coded by sample type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Where are the sample types of interest located in relation to the mine?</a:t>
            </a:r>
            <a:br>
              <a:rPr lang="en-US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13890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How does the concentration of </a:t>
            </a:r>
            <a:r>
              <a:rPr lang="en-US" sz="2800" dirty="0" smtClean="0"/>
              <a:t>radionuclides change </a:t>
            </a:r>
            <a:r>
              <a:rPr lang="en-US" sz="2800" dirty="0"/>
              <a:t>with distance from the mine?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990" y="1148879"/>
            <a:ext cx="5562992" cy="55629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972" y="1148879"/>
            <a:ext cx="5562992" cy="556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96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/>
              <a:t>How does the concentration of </a:t>
            </a:r>
            <a:r>
              <a:rPr lang="en-US" sz="2800" dirty="0" smtClean="0"/>
              <a:t>metals change </a:t>
            </a:r>
            <a:r>
              <a:rPr lang="en-US" sz="2800" dirty="0"/>
              <a:t>with distance from the mine?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674" y="1148881"/>
            <a:ext cx="5462213" cy="546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412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/>
              <a:t>How does the concentration of </a:t>
            </a:r>
            <a:r>
              <a:rPr lang="en-US" sz="2800" dirty="0" smtClean="0"/>
              <a:t>metals change </a:t>
            </a:r>
            <a:r>
              <a:rPr lang="en-US" sz="2800" dirty="0"/>
              <a:t>with distance from the mine?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095" y="1088413"/>
            <a:ext cx="5764550" cy="576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56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Now we can look at sample type, distance, time, and concentration of contaminant together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SHINY!!!!!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287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849100"/>
            <a:ext cx="8890000" cy="5600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814" y="226804"/>
            <a:ext cx="7104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Ranger Uranium Mine, operational from 1980 - present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90848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0136" y="453609"/>
            <a:ext cx="2293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Alligator Rivers Region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920" y="4085091"/>
            <a:ext cx="3060700" cy="1968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30" y="1123963"/>
            <a:ext cx="4978400" cy="49276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349599" y="221714"/>
            <a:ext cx="6491716" cy="5948514"/>
            <a:chOff x="1349599" y="221714"/>
            <a:chExt cx="6491716" cy="594851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9599" y="221714"/>
              <a:ext cx="6491716" cy="59485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2056077" y="5583148"/>
              <a:ext cx="2237496" cy="5870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226067" y="6345803"/>
            <a:ext cx="3797865" cy="369332"/>
            <a:chOff x="5226067" y="6345803"/>
            <a:chExt cx="3797865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6047286" y="6345803"/>
              <a:ext cx="29766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 smtClean="0"/>
                <a:t>Doering</a:t>
              </a:r>
              <a:r>
                <a:rPr lang="en-US" i="1" dirty="0" smtClean="0"/>
                <a:t> and </a:t>
              </a:r>
              <a:r>
                <a:rPr lang="en-US" i="1" dirty="0" err="1" smtClean="0"/>
                <a:t>Boellhofer</a:t>
              </a:r>
              <a:r>
                <a:rPr lang="en-US" i="1" dirty="0" smtClean="0"/>
                <a:t>, 2016</a:t>
              </a:r>
              <a:endParaRPr lang="en-US" i="1" dirty="0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5226067" y="6480326"/>
              <a:ext cx="829727" cy="21257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8687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252"/>
            <a:ext cx="9144000" cy="34332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5039" y="4215146"/>
            <a:ext cx="7941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‘Environmental Research Institute of the Supervising Scientist’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98630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i="1" dirty="0" smtClean="0"/>
              <a:t>Why do we want to look at animal/environmental radionuclide and metal concentrations in the region??</a:t>
            </a:r>
            <a:endParaRPr lang="en-US" sz="32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12631" y="2217134"/>
            <a:ext cx="91313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 smtClean="0"/>
              <a:t>Impacts on </a:t>
            </a:r>
            <a:r>
              <a:rPr lang="en-US" sz="2400" dirty="0" err="1" smtClean="0"/>
              <a:t>Kakadu</a:t>
            </a:r>
            <a:r>
              <a:rPr lang="en-US" sz="2400" dirty="0" smtClean="0"/>
              <a:t> National Park (1/3 of land is park)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 smtClean="0"/>
              <a:t>Overall impacts of uranium mining on water and fauna (2/3 of land is  aboriginal owned)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 smtClean="0"/>
              <a:t>Concerns about contamination of bush foods, contamination of flora for wild animal consumption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39001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546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i="1" dirty="0" smtClean="0"/>
              <a:t>There is some evidence for pre- and post- mining change</a:t>
            </a:r>
            <a:r>
              <a:rPr lang="is-IS" sz="2800" i="1" dirty="0" smtClean="0"/>
              <a:t>…...</a:t>
            </a:r>
            <a:endParaRPr lang="en-US" sz="28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359" y="1209349"/>
            <a:ext cx="5522680" cy="552268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459228" y="4071467"/>
            <a:ext cx="503941" cy="19954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4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7385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i="1" dirty="0" smtClean="0"/>
              <a:t>What have we chosen to look at in this data set??</a:t>
            </a:r>
            <a:endParaRPr lang="en-US" sz="36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12630" y="1316858"/>
            <a:ext cx="5490400" cy="5632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u="sng" dirty="0" smtClean="0"/>
              <a:t>Sample types:</a:t>
            </a:r>
          </a:p>
          <a:p>
            <a:r>
              <a:rPr lang="de-DE" sz="2400" dirty="0"/>
              <a:t> </a:t>
            </a:r>
            <a:r>
              <a:rPr lang="de-DE" sz="2400" dirty="0" smtClean="0"/>
              <a:t>	</a:t>
            </a:r>
            <a:r>
              <a:rPr lang="de-DE" sz="2400" dirty="0" err="1" smtClean="0"/>
              <a:t>Terrestrial</a:t>
            </a:r>
            <a:r>
              <a:rPr lang="de-DE" sz="2400" dirty="0" smtClean="0"/>
              <a:t> Animals</a:t>
            </a:r>
          </a:p>
          <a:p>
            <a:r>
              <a:rPr lang="de-DE" sz="2400" dirty="0" smtClean="0"/>
              <a:t> 	</a:t>
            </a:r>
            <a:r>
              <a:rPr lang="de-DE" sz="2400" dirty="0" err="1" smtClean="0"/>
              <a:t>Freshwater</a:t>
            </a:r>
            <a:r>
              <a:rPr lang="de-DE" sz="2400" dirty="0" smtClean="0"/>
              <a:t> Animals</a:t>
            </a:r>
            <a:endParaRPr lang="de-DE" sz="2400" dirty="0"/>
          </a:p>
          <a:p>
            <a:r>
              <a:rPr lang="de-DE" sz="2400" dirty="0"/>
              <a:t> </a:t>
            </a:r>
            <a:r>
              <a:rPr lang="de-DE" sz="2400" dirty="0" smtClean="0"/>
              <a:t>	</a:t>
            </a:r>
            <a:r>
              <a:rPr lang="de-DE" sz="2400" dirty="0" err="1" smtClean="0"/>
              <a:t>Terrestrial</a:t>
            </a:r>
            <a:r>
              <a:rPr lang="de-DE" sz="2400" dirty="0" smtClean="0"/>
              <a:t> </a:t>
            </a:r>
            <a:r>
              <a:rPr lang="de-DE" sz="2400" dirty="0" err="1" smtClean="0"/>
              <a:t>Plants</a:t>
            </a:r>
            <a:endParaRPr lang="de-DE" sz="2400" dirty="0" smtClean="0"/>
          </a:p>
          <a:p>
            <a:r>
              <a:rPr lang="de-DE" sz="2400" dirty="0" smtClean="0"/>
              <a:t>	</a:t>
            </a:r>
            <a:r>
              <a:rPr lang="de-DE" sz="2400" dirty="0" err="1" smtClean="0"/>
              <a:t>Freshwater</a:t>
            </a:r>
            <a:r>
              <a:rPr lang="de-DE" sz="2400" dirty="0" smtClean="0"/>
              <a:t> </a:t>
            </a:r>
            <a:r>
              <a:rPr lang="de-DE" sz="2400" dirty="0" err="1" smtClean="0"/>
              <a:t>Plants</a:t>
            </a:r>
            <a:endParaRPr lang="en-US" sz="2400" dirty="0"/>
          </a:p>
          <a:p>
            <a:r>
              <a:rPr lang="de-DE" sz="2400" dirty="0" smtClean="0"/>
              <a:t> 	</a:t>
            </a:r>
            <a:r>
              <a:rPr lang="de-DE" sz="2400" dirty="0" err="1" smtClean="0"/>
              <a:t>Terrestrial</a:t>
            </a:r>
            <a:r>
              <a:rPr lang="de-DE" sz="2400" dirty="0" smtClean="0"/>
              <a:t> </a:t>
            </a:r>
            <a:r>
              <a:rPr lang="de-DE" sz="2400" dirty="0" err="1" smtClean="0"/>
              <a:t>Soil</a:t>
            </a:r>
            <a:r>
              <a:rPr lang="de-DE" sz="2400" dirty="0" smtClean="0"/>
              <a:t>  </a:t>
            </a:r>
            <a:endParaRPr lang="de-DE" sz="2400" dirty="0"/>
          </a:p>
          <a:p>
            <a:r>
              <a:rPr lang="de-DE" sz="2400" dirty="0" smtClean="0"/>
              <a:t>	</a:t>
            </a:r>
            <a:r>
              <a:rPr lang="de-DE" sz="2400" dirty="0" err="1" smtClean="0"/>
              <a:t>Freshwater</a:t>
            </a:r>
            <a:r>
              <a:rPr lang="de-DE" sz="2400" dirty="0" smtClean="0"/>
              <a:t> Sediment</a:t>
            </a:r>
          </a:p>
          <a:p>
            <a:r>
              <a:rPr lang="de-DE" sz="2400" dirty="0" smtClean="0"/>
              <a:t>	</a:t>
            </a:r>
            <a:r>
              <a:rPr lang="de-DE" sz="2400" dirty="0" err="1" smtClean="0"/>
              <a:t>Mollusc</a:t>
            </a:r>
            <a:r>
              <a:rPr lang="de-DE" sz="2400" dirty="0" smtClean="0"/>
              <a:t>              	</a:t>
            </a:r>
          </a:p>
          <a:p>
            <a:r>
              <a:rPr lang="de-DE" sz="2400" dirty="0" smtClean="0"/>
              <a:t>   	</a:t>
            </a:r>
            <a:r>
              <a:rPr lang="de-DE" sz="2400" dirty="0" err="1" smtClean="0"/>
              <a:t>Fish</a:t>
            </a:r>
            <a:r>
              <a:rPr lang="de-DE" sz="2400" dirty="0" smtClean="0"/>
              <a:t>              </a:t>
            </a:r>
            <a:endParaRPr lang="de-DE" sz="2400" dirty="0"/>
          </a:p>
          <a:p>
            <a:r>
              <a:rPr lang="de-DE" sz="2400" dirty="0" smtClean="0"/>
              <a:t>	</a:t>
            </a:r>
            <a:r>
              <a:rPr lang="de-DE" sz="2400" dirty="0" err="1" smtClean="0"/>
              <a:t>Water</a:t>
            </a:r>
            <a:r>
              <a:rPr lang="de-DE" sz="2400" dirty="0" smtClean="0"/>
              <a:t> 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u="sng" dirty="0" smtClean="0"/>
              <a:t>Date:</a:t>
            </a:r>
            <a:r>
              <a:rPr lang="en-US" sz="2400" dirty="0" smtClean="0"/>
              <a:t> 11/2/1976 to 11/30/2015</a:t>
            </a:r>
          </a:p>
          <a:p>
            <a:pPr marL="285750" indent="-285750">
              <a:buFontTx/>
              <a:buChar char="-"/>
            </a:pPr>
            <a:endParaRPr lang="en-US" sz="2400" dirty="0" smtClean="0"/>
          </a:p>
          <a:p>
            <a:pPr marL="285750" indent="-285750">
              <a:buFontTx/>
              <a:buChar char="-"/>
            </a:pPr>
            <a:r>
              <a:rPr lang="en-US" sz="2400" u="sng" dirty="0"/>
              <a:t>Location</a:t>
            </a:r>
            <a:r>
              <a:rPr lang="en-US" sz="2400" dirty="0"/>
              <a:t>: </a:t>
            </a:r>
            <a:r>
              <a:rPr lang="en-US" sz="2400" dirty="0" smtClean="0"/>
              <a:t>Distance (km) </a:t>
            </a:r>
            <a:r>
              <a:rPr lang="en-US" sz="2400" dirty="0"/>
              <a:t>from the mine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621167" y="1316858"/>
            <a:ext cx="4522833" cy="5632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Measurements:</a:t>
            </a:r>
          </a:p>
          <a:p>
            <a:r>
              <a:rPr lang="en-US" sz="2400" dirty="0"/>
              <a:t>	</a:t>
            </a:r>
            <a:r>
              <a:rPr lang="en-US" sz="2400" b="1" i="1" dirty="0" smtClean="0"/>
              <a:t>Metals</a:t>
            </a:r>
            <a:r>
              <a:rPr lang="en-US" sz="2400" b="1" dirty="0" smtClean="0"/>
              <a:t>: </a:t>
            </a:r>
            <a:r>
              <a:rPr lang="en-US" sz="2400" dirty="0" smtClean="0"/>
              <a:t>Cu, As, </a:t>
            </a:r>
            <a:r>
              <a:rPr lang="en-US" sz="2400" dirty="0" err="1" smtClean="0"/>
              <a:t>Pb</a:t>
            </a:r>
            <a:r>
              <a:rPr lang="en-US" sz="2400" dirty="0" smtClean="0"/>
              <a:t>, Hg</a:t>
            </a:r>
          </a:p>
          <a:p>
            <a:r>
              <a:rPr lang="en-US" sz="2400" dirty="0"/>
              <a:t>	</a:t>
            </a:r>
            <a:r>
              <a:rPr lang="en-US" sz="2400" b="1" i="1" dirty="0" smtClean="0"/>
              <a:t>Radionuclides (summed)</a:t>
            </a:r>
            <a:r>
              <a:rPr lang="en-US" sz="2400" dirty="0" smtClean="0"/>
              <a:t>:</a:t>
            </a:r>
          </a:p>
          <a:p>
            <a:pPr lvl="4"/>
            <a:r>
              <a:rPr lang="en-US" sz="2400" dirty="0" smtClean="0"/>
              <a:t>			U238 </a:t>
            </a:r>
          </a:p>
          <a:p>
            <a:pPr lvl="4"/>
            <a:r>
              <a:rPr lang="is-IS" sz="2400" dirty="0" smtClean="0"/>
              <a:t>			U234</a:t>
            </a:r>
            <a:r>
              <a:rPr lang="en-US" sz="2400" dirty="0" smtClean="0"/>
              <a:t> </a:t>
            </a:r>
          </a:p>
          <a:p>
            <a:pPr lvl="4"/>
            <a:r>
              <a:rPr lang="en-US" sz="2400" dirty="0" smtClean="0"/>
              <a:t>			Th230 </a:t>
            </a:r>
          </a:p>
          <a:p>
            <a:pPr lvl="4"/>
            <a:r>
              <a:rPr lang="en-US" sz="2400" dirty="0"/>
              <a:t>	</a:t>
            </a:r>
            <a:r>
              <a:rPr lang="en-US" sz="2400" dirty="0" smtClean="0"/>
              <a:t>		Ra226 </a:t>
            </a:r>
          </a:p>
          <a:p>
            <a:pPr lvl="4"/>
            <a:r>
              <a:rPr lang="en-US" sz="2400" dirty="0"/>
              <a:t>	</a:t>
            </a:r>
            <a:r>
              <a:rPr lang="en-US" sz="2400" dirty="0" smtClean="0"/>
              <a:t>		Pb210 </a:t>
            </a:r>
          </a:p>
          <a:p>
            <a:pPr lvl="4"/>
            <a:r>
              <a:rPr lang="en-US" sz="2400" dirty="0"/>
              <a:t>	</a:t>
            </a:r>
            <a:r>
              <a:rPr lang="en-US" sz="2400" dirty="0" smtClean="0"/>
              <a:t>		Po210</a:t>
            </a:r>
          </a:p>
          <a:p>
            <a:pPr lvl="4"/>
            <a:r>
              <a:rPr lang="en-US" sz="2400" dirty="0"/>
              <a:t>	</a:t>
            </a:r>
            <a:r>
              <a:rPr lang="en-US" sz="2400" dirty="0" smtClean="0"/>
              <a:t>		Th232</a:t>
            </a:r>
            <a:endParaRPr lang="en-US" sz="2400" dirty="0"/>
          </a:p>
          <a:p>
            <a:pPr lvl="4"/>
            <a:r>
              <a:rPr lang="en-US" sz="2400" dirty="0"/>
              <a:t>	</a:t>
            </a:r>
            <a:r>
              <a:rPr lang="en-US" sz="2400" dirty="0" smtClean="0"/>
              <a:t>		Ra228</a:t>
            </a:r>
          </a:p>
          <a:p>
            <a:pPr lvl="4"/>
            <a:r>
              <a:rPr lang="en-US" sz="2400" dirty="0"/>
              <a:t>	</a:t>
            </a:r>
            <a:r>
              <a:rPr lang="en-US" sz="2400" dirty="0" smtClean="0"/>
              <a:t>		Th228</a:t>
            </a:r>
          </a:p>
          <a:p>
            <a:pPr lvl="4"/>
            <a:r>
              <a:rPr lang="en-US" sz="2400" dirty="0"/>
              <a:t>	</a:t>
            </a:r>
            <a:r>
              <a:rPr lang="en-US" sz="2400" dirty="0" smtClean="0"/>
              <a:t>		Ac227 </a:t>
            </a:r>
          </a:p>
          <a:p>
            <a:pPr lvl="4"/>
            <a:r>
              <a:rPr lang="en-US" sz="2400" dirty="0"/>
              <a:t>	</a:t>
            </a:r>
            <a:r>
              <a:rPr lang="en-US" sz="2400" dirty="0" smtClean="0"/>
              <a:t>		K40</a:t>
            </a:r>
            <a:endParaRPr lang="en-US" sz="2400" dirty="0"/>
          </a:p>
          <a:p>
            <a:endParaRPr lang="en-US" sz="24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3164746" y="2203753"/>
            <a:ext cx="1456421" cy="2970352"/>
            <a:chOff x="3164746" y="2129057"/>
            <a:chExt cx="1456421" cy="2970352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3467110" y="2129057"/>
              <a:ext cx="1154057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3164746" y="2136511"/>
              <a:ext cx="1456421" cy="296289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4621167" y="2136512"/>
              <a:ext cx="0" cy="23825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5476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74008"/>
            <a:ext cx="8229600" cy="413074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Specifically:</a:t>
            </a:r>
          </a:p>
          <a:p>
            <a:pPr marL="0" indent="0">
              <a:buNone/>
            </a:pPr>
            <a:r>
              <a:rPr lang="en-US" sz="2800" dirty="0" smtClean="0"/>
              <a:t>	Where are the sample types of interest located in relation to the mine?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smtClean="0"/>
              <a:t>How does the concentration of radionuclides and metals change with distance from the mine?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i="1" dirty="0" smtClean="0"/>
              <a:t>What questions have we decided to ask?</a:t>
            </a:r>
            <a:endParaRPr lang="en-US" sz="32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203923" y="1561839"/>
            <a:ext cx="84828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Overarching: How has the Ranger Mine contaminated the surrounding Alligators River Region with radionuclides and metals?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95900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Where are the sample types of interest located in relation to the mine?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60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555</TotalTime>
  <Words>357</Words>
  <Application>Microsoft Macintosh PowerPoint</Application>
  <PresentationFormat>On-screen Show (4:3)</PresentationFormat>
  <Paragraphs>65</Paragraphs>
  <Slides>14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Black</vt:lpstr>
      <vt:lpstr>What do we know about Metals and Radionuclides coming from  The Ranger Mine?? </vt:lpstr>
      <vt:lpstr>PowerPoint Presentation</vt:lpstr>
      <vt:lpstr>PowerPoint Presentation</vt:lpstr>
      <vt:lpstr>PowerPoint Presentation</vt:lpstr>
      <vt:lpstr>Why do we want to look at animal/environmental radionuclide and metal concentrations in the region??</vt:lpstr>
      <vt:lpstr>There is some evidence for pre- and post- mining change…...</vt:lpstr>
      <vt:lpstr>What have we chosen to look at in this data set??</vt:lpstr>
      <vt:lpstr>What questions have we decided to ask?</vt:lpstr>
      <vt:lpstr>Where are the sample types of interest located in relation to the mine? </vt:lpstr>
      <vt:lpstr>Where are the sample types of interest located in relation to the mine? </vt:lpstr>
      <vt:lpstr>How does the concentration of radionuclides change with distance from the mine? </vt:lpstr>
      <vt:lpstr>How does the concentration of metals change with distance from the mine? </vt:lpstr>
      <vt:lpstr>How does the concentration of metals change with distance from the mine? </vt:lpstr>
      <vt:lpstr>Now we can look at sample type, distance, time, and concentration of contaminant together</vt:lpstr>
    </vt:vector>
  </TitlesOfParts>
  <Company>University of Idaho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do we know about Metals and Radionuclides coming from  The Ranger Mine?? </dc:title>
  <dc:creator>Chloe Stenkamp-Strahm</dc:creator>
  <cp:lastModifiedBy>Chloe Stenkamp-Strahm</cp:lastModifiedBy>
  <cp:revision>20</cp:revision>
  <dcterms:created xsi:type="dcterms:W3CDTF">2016-12-01T18:25:27Z</dcterms:created>
  <dcterms:modified xsi:type="dcterms:W3CDTF">2016-12-04T18:34:54Z</dcterms:modified>
</cp:coreProperties>
</file>